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277" r:id="rId13"/>
    <p:sldId id="270" r:id="rId14"/>
    <p:sldId id="278" r:id="rId15"/>
    <p:sldId id="279" r:id="rId16"/>
    <p:sldId id="269" r:id="rId17"/>
    <p:sldId id="293" r:id="rId18"/>
    <p:sldId id="283" r:id="rId19"/>
    <p:sldId id="282" r:id="rId20"/>
    <p:sldId id="280" r:id="rId21"/>
    <p:sldId id="281" r:id="rId22"/>
    <p:sldId id="284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85" d="100"/>
          <a:sy n="85" d="100"/>
        </p:scale>
        <p:origin x="7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04/02/2014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b="1" dirty="0" err="1" smtClean="0"/>
              <a:t>Misfits</a:t>
            </a:r>
            <a:r>
              <a:rPr lang="de-DE" sz="1000" dirty="0" smtClean="0"/>
              <a:t>: </a:t>
            </a:r>
            <a:r>
              <a:rPr lang="de-DE" sz="1000" dirty="0" err="1" smtClean="0"/>
              <a:t>Ui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challanges</a:t>
            </a:r>
            <a:r>
              <a:rPr lang="de-DE" sz="1000" baseline="0" dirty="0" smtClean="0"/>
              <a:t> / </a:t>
            </a:r>
            <a:r>
              <a:rPr lang="de-DE" sz="1000" baseline="0" dirty="0" err="1" smtClean="0"/>
              <a:t>example</a:t>
            </a:r>
            <a:r>
              <a:rPr lang="de-DE" sz="1000" baseline="0" dirty="0" smtClean="0"/>
              <a:t> : Staat vs. Staatsbürgerschaft</a:t>
            </a:r>
          </a:p>
          <a:p>
            <a:endParaRPr lang="de-DE" sz="1000" baseline="0" dirty="0" smtClean="0"/>
          </a:p>
          <a:p>
            <a:r>
              <a:rPr lang="de-DE" sz="1000" b="1" baseline="0" dirty="0" smtClean="0"/>
              <a:t>Ranking </a:t>
            </a:r>
            <a:r>
              <a:rPr lang="de-DE" sz="1000" b="1" baseline="0" dirty="0" err="1" smtClean="0"/>
              <a:t>adjustment</a:t>
            </a:r>
            <a:r>
              <a:rPr lang="de-DE" sz="1000" baseline="0" dirty="0" smtClean="0"/>
              <a:t>: </a:t>
            </a:r>
            <a:r>
              <a:rPr lang="de-DE" sz="1000" baseline="0" dirty="0" err="1" smtClean="0"/>
              <a:t>possible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strategies</a:t>
            </a:r>
            <a:endParaRPr lang="de-DE" sz="1000" baseline="0" dirty="0" smtClean="0"/>
          </a:p>
          <a:p>
            <a:endParaRPr lang="de-DE" sz="1000" baseline="0" dirty="0" smtClean="0"/>
          </a:p>
          <a:p>
            <a:r>
              <a:rPr lang="de-DE" sz="1000" b="1" baseline="0" dirty="0" err="1" smtClean="0"/>
              <a:t>Examples</a:t>
            </a:r>
            <a:r>
              <a:rPr lang="de-DE" sz="1000" baseline="0" dirty="0" smtClean="0"/>
              <a:t>…. </a:t>
            </a:r>
            <a:r>
              <a:rPr lang="de-DE" sz="1000" baseline="0" dirty="0" err="1" smtClean="0"/>
              <a:t>Some</a:t>
            </a:r>
            <a:r>
              <a:rPr lang="de-DE" sz="1000" baseline="0" dirty="0" smtClean="0"/>
              <a:t> Mountain -&gt; Mount Everest      	First </a:t>
            </a:r>
            <a:r>
              <a:rPr lang="de-DE" sz="1000" baseline="0" dirty="0" err="1" smtClean="0"/>
              <a:t>version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of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algorithm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for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finding</a:t>
            </a:r>
            <a:r>
              <a:rPr lang="de-DE" sz="1000" baseline="0" dirty="0" smtClean="0"/>
              <a:t> </a:t>
            </a:r>
            <a:r>
              <a:rPr lang="de-DE" sz="1000" b="1" baseline="0" dirty="0" err="1" smtClean="0"/>
              <a:t>classifiers</a:t>
            </a:r>
            <a:r>
              <a:rPr lang="de-DE" sz="1000" baseline="0" dirty="0" smtClean="0"/>
              <a:t> (</a:t>
            </a:r>
            <a:r>
              <a:rPr lang="de-DE" sz="1000" baseline="0" dirty="0" err="1" smtClean="0"/>
              <a:t>if</a:t>
            </a:r>
            <a:r>
              <a:rPr lang="de-DE" sz="1000" baseline="0" dirty="0" smtClean="0"/>
              <a:t> time </a:t>
            </a:r>
            <a:r>
              <a:rPr lang="de-DE" sz="1000" baseline="0" dirty="0" err="1" smtClean="0"/>
              <a:t>allows</a:t>
            </a:r>
            <a:r>
              <a:rPr lang="de-DE" sz="1000" baseline="0" dirty="0" smtClean="0"/>
              <a:t>) -&gt; Folie 21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123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-2/-1/+1/+2 erklären</a:t>
            </a:r>
          </a:p>
          <a:p>
            <a:r>
              <a:rPr lang="de-DE" dirty="0" smtClean="0"/>
              <a:t>+</a:t>
            </a:r>
            <a:r>
              <a:rPr lang="de-DE" dirty="0" smtClean="0"/>
              <a:t>2 ist nicht 2 mal +</a:t>
            </a:r>
            <a:r>
              <a:rPr lang="de-DE" dirty="0" smtClean="0"/>
              <a:t>1</a:t>
            </a:r>
          </a:p>
          <a:p>
            <a:r>
              <a:rPr lang="de-DE" dirty="0" smtClean="0"/>
              <a:t>„Wir haben das alles gemacht, außer Jenkins“</a:t>
            </a:r>
          </a:p>
          <a:p>
            <a:r>
              <a:rPr lang="de-DE" dirty="0" smtClean="0"/>
              <a:t>Fun Fact durch Review: Auch andere können </a:t>
            </a:r>
            <a:r>
              <a:rPr lang="de-DE" dirty="0" err="1" smtClean="0"/>
              <a:t>commiten</a:t>
            </a:r>
            <a:r>
              <a:rPr lang="de-DE" dirty="0" smtClean="0"/>
              <a:t>:</a:t>
            </a:r>
            <a:r>
              <a:rPr lang="de-DE" baseline="0" dirty="0" smtClean="0"/>
              <a:t> 1 Lang </a:t>
            </a:r>
            <a:r>
              <a:rPr lang="de-DE" baseline="0" dirty="0" err="1" smtClean="0"/>
              <a:t>string</a:t>
            </a:r>
            <a:r>
              <a:rPr lang="de-DE" baseline="0" dirty="0" smtClean="0"/>
              <a:t>, Beschreibung der Extension. Mittlerweile in 9 Sprachen übersetzt: Deutsch, Spanisch, Französisch, Russisch, Ukrainisch, Koreanisch, Galicisch, Mazedonisch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F790-9344-4E9B-9EF1-65706DE1B0CA}" type="datetime1">
              <a:rPr lang="de-DE" smtClean="0"/>
              <a:t>04.02.2014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04.02.2014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04.02.2014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04.02.2014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04.02.2014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database preinstalled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7" y="1874999"/>
            <a:ext cx="2663241" cy="3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122" name="Picture 2" descr="http://1.bp.blogspot.com/-rYvPlh22S4c/UTH8f_pPHaI/AAAAAAAAASc/9hJmsZN_h9c/s640/zukunf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914" r="1340" b="4469"/>
          <a:stretch/>
        </p:blipFill>
        <p:spPr bwMode="auto">
          <a:xfrm>
            <a:off x="2868969" y="457201"/>
            <a:ext cx="6454063" cy="4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/>
              <a:t>n</a:t>
            </a:r>
            <a:r>
              <a:rPr lang="de-DE" smtClean="0"/>
              <a:t>ext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r>
              <a:rPr lang="de-DE" sz="2200" dirty="0" err="1" smtClean="0"/>
              <a:t>Given</a:t>
            </a:r>
            <a:r>
              <a:rPr lang="de-DE" sz="2200" dirty="0" smtClean="0"/>
              <a:t> </a:t>
            </a:r>
            <a:r>
              <a:rPr lang="de-DE" sz="2200" dirty="0"/>
              <a:t>a </a:t>
            </a:r>
            <a:r>
              <a:rPr lang="de-DE" sz="2200" dirty="0" err="1"/>
              <a:t>set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properties</a:t>
            </a:r>
            <a:r>
              <a:rPr lang="de-DE" sz="2200" dirty="0"/>
              <a:t> </a:t>
            </a:r>
            <a:r>
              <a:rPr lang="de-DE" sz="2200" dirty="0" err="1"/>
              <a:t>identify</a:t>
            </a:r>
            <a:r>
              <a:rPr lang="de-DE" sz="2200" dirty="0"/>
              <a:t> </a:t>
            </a:r>
            <a:r>
              <a:rPr lang="de-DE" sz="2200" dirty="0" err="1"/>
              <a:t>those</a:t>
            </a:r>
            <a:r>
              <a:rPr lang="de-DE" sz="2200" dirty="0"/>
              <a:t> </a:t>
            </a:r>
            <a:r>
              <a:rPr lang="de-DE" sz="2200" dirty="0" err="1"/>
              <a:t>unlikely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compatible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 smtClean="0"/>
              <a:t>rest</a:t>
            </a:r>
            <a:r>
              <a:rPr lang="de-DE" sz="2200" dirty="0" smtClean="0"/>
              <a:t> („</a:t>
            </a:r>
            <a:r>
              <a:rPr lang="de-DE" sz="2200" dirty="0" err="1" smtClean="0"/>
              <a:t>misfits</a:t>
            </a:r>
            <a:r>
              <a:rPr lang="de-DE" sz="2200" dirty="0" smtClean="0"/>
              <a:t>“)</a:t>
            </a:r>
          </a:p>
          <a:p>
            <a:pPr lvl="1"/>
            <a:r>
              <a:rPr lang="de-DE" sz="1900" dirty="0" smtClean="0"/>
              <a:t>Alert </a:t>
            </a:r>
            <a:r>
              <a:rPr lang="de-DE" sz="1900" dirty="0" err="1" smtClean="0"/>
              <a:t>user</a:t>
            </a:r>
            <a:endParaRPr lang="de-DE" sz="1900" dirty="0"/>
          </a:p>
          <a:p>
            <a:pPr lvl="1"/>
            <a:r>
              <a:rPr lang="de-DE" sz="1900" dirty="0" smtClean="0"/>
              <a:t>Scan </a:t>
            </a:r>
            <a:r>
              <a:rPr lang="de-DE" sz="1900" dirty="0" err="1" smtClean="0"/>
              <a:t>database</a:t>
            </a:r>
            <a:r>
              <a:rPr lang="de-DE" sz="1900" dirty="0" smtClean="0"/>
              <a:t> </a:t>
            </a:r>
            <a:r>
              <a:rPr lang="de-DE" sz="1900" dirty="0" err="1" smtClean="0"/>
              <a:t>for</a:t>
            </a:r>
            <a:r>
              <a:rPr lang="de-DE" sz="1900" dirty="0" smtClean="0"/>
              <a:t> </a:t>
            </a:r>
            <a:r>
              <a:rPr lang="de-DE" sz="1900" dirty="0" err="1" smtClean="0"/>
              <a:t>items</a:t>
            </a:r>
            <a:r>
              <a:rPr lang="de-DE" sz="1900" dirty="0" smtClean="0"/>
              <a:t> </a:t>
            </a:r>
            <a:r>
              <a:rPr lang="de-DE" sz="1900" dirty="0" err="1" smtClean="0"/>
              <a:t>that</a:t>
            </a:r>
            <a:r>
              <a:rPr lang="de-DE" sz="1900" dirty="0" smtClean="0"/>
              <a:t> </a:t>
            </a:r>
            <a:r>
              <a:rPr lang="de-DE" sz="1900" dirty="0" err="1" smtClean="0"/>
              <a:t>need</a:t>
            </a:r>
            <a:r>
              <a:rPr lang="de-DE" sz="1900" dirty="0" smtClean="0"/>
              <a:t> </a:t>
            </a:r>
            <a:r>
              <a:rPr lang="de-DE" sz="1900" dirty="0" err="1" smtClean="0"/>
              <a:t>reviewing</a:t>
            </a:r>
            <a:endParaRPr lang="de-DE" sz="1900" dirty="0"/>
          </a:p>
          <a:p>
            <a:pPr lvl="1"/>
            <a:endParaRPr lang="de-DE" dirty="0" smtClean="0"/>
          </a:p>
          <a:p>
            <a:pPr marL="0" indent="0">
              <a:buNone/>
            </a:pPr>
            <a:r>
              <a:rPr lang="de-DE" sz="2200" dirty="0"/>
              <a:t> </a:t>
            </a:r>
            <a:r>
              <a:rPr lang="de-DE" sz="2200" dirty="0" smtClean="0"/>
              <a:t>  </a:t>
            </a:r>
            <a:r>
              <a:rPr lang="de-DE" sz="2200" dirty="0" err="1" smtClean="0"/>
              <a:t>Adjust</a:t>
            </a:r>
            <a:r>
              <a:rPr lang="de-DE" sz="2200" dirty="0" smtClean="0"/>
              <a:t> Property Ranking (-&gt;</a:t>
            </a:r>
            <a:r>
              <a:rPr lang="de-DE" sz="2200" dirty="0" err="1" smtClean="0"/>
              <a:t>identifiers</a:t>
            </a:r>
            <a:r>
              <a:rPr lang="de-DE" sz="22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sz="2200" dirty="0" err="1" smtClean="0"/>
              <a:t>Classifiers</a:t>
            </a:r>
            <a:r>
              <a:rPr lang="de-DE" sz="2200" dirty="0" smtClean="0"/>
              <a:t> (</a:t>
            </a:r>
            <a:r>
              <a:rPr lang="de-DE" sz="2200" dirty="0" err="1" smtClean="0"/>
              <a:t>finding</a:t>
            </a:r>
            <a:r>
              <a:rPr lang="de-DE" sz="2200" dirty="0" smtClean="0"/>
              <a:t> </a:t>
            </a:r>
            <a:r>
              <a:rPr lang="de-DE" sz="2200" dirty="0" err="1" smtClean="0"/>
              <a:t>and</a:t>
            </a:r>
            <a:r>
              <a:rPr lang="de-DE" sz="2200" dirty="0" smtClean="0"/>
              <a:t> </a:t>
            </a:r>
            <a:r>
              <a:rPr lang="de-DE" sz="2200" dirty="0" err="1" smtClean="0"/>
              <a:t>using</a:t>
            </a:r>
            <a:r>
              <a:rPr lang="de-DE" sz="2200" dirty="0" smtClean="0"/>
              <a:t> </a:t>
            </a:r>
            <a:r>
              <a:rPr lang="de-DE" sz="2200" dirty="0" err="1" smtClean="0"/>
              <a:t>them</a:t>
            </a:r>
            <a:r>
              <a:rPr lang="de-DE" sz="2200" dirty="0" smtClean="0"/>
              <a:t>)</a:t>
            </a:r>
          </a:p>
          <a:p>
            <a:pPr lvl="1"/>
            <a:r>
              <a:rPr lang="de-DE" sz="1900" dirty="0" err="1" smtClean="0"/>
              <a:t>Suggestions</a:t>
            </a:r>
            <a:r>
              <a:rPr lang="de-DE" sz="1900" dirty="0" smtClean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items</a:t>
            </a:r>
            <a:r>
              <a:rPr lang="de-DE" sz="1900" dirty="0"/>
              <a:t> </a:t>
            </a:r>
            <a:r>
              <a:rPr lang="de-DE" sz="1900" dirty="0" err="1"/>
              <a:t>without</a:t>
            </a:r>
            <a:r>
              <a:rPr lang="de-DE" sz="1900" dirty="0"/>
              <a:t> </a:t>
            </a:r>
            <a:r>
              <a:rPr lang="de-DE" sz="1900" dirty="0" err="1"/>
              <a:t>existing</a:t>
            </a:r>
            <a:r>
              <a:rPr lang="de-DE" sz="1900" dirty="0"/>
              <a:t> </a:t>
            </a:r>
            <a:r>
              <a:rPr lang="de-DE" sz="1900" dirty="0" err="1" smtClean="0"/>
              <a:t>properties</a:t>
            </a:r>
            <a:endParaRPr lang="de-DE" sz="1900" dirty="0" smtClean="0"/>
          </a:p>
          <a:p>
            <a:pPr lvl="1"/>
            <a:r>
              <a:rPr lang="de-DE" sz="1900" dirty="0" err="1"/>
              <a:t>Classifier</a:t>
            </a:r>
            <a:r>
              <a:rPr lang="de-DE" sz="1900" dirty="0"/>
              <a:t>-Value-Pairs </a:t>
            </a:r>
            <a:r>
              <a:rPr lang="de-DE" sz="1900" dirty="0" err="1"/>
              <a:t>useful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finding</a:t>
            </a:r>
            <a:r>
              <a:rPr lang="de-DE" sz="1900" dirty="0"/>
              <a:t> </a:t>
            </a:r>
            <a:r>
              <a:rPr lang="de-DE" sz="1900" dirty="0" err="1"/>
              <a:t>appropriate</a:t>
            </a:r>
            <a:r>
              <a:rPr lang="de-DE" sz="1900" dirty="0"/>
              <a:t> </a:t>
            </a:r>
            <a:r>
              <a:rPr lang="de-DE" sz="1900" dirty="0" err="1" smtClean="0"/>
              <a:t>suggestions</a:t>
            </a:r>
            <a:r>
              <a:rPr lang="de-DE" sz="1900" dirty="0" smtClean="0"/>
              <a:t> (</a:t>
            </a:r>
            <a:r>
              <a:rPr lang="de-DE" sz="1900" dirty="0" err="1" smtClean="0"/>
              <a:t>new</a:t>
            </a:r>
            <a:r>
              <a:rPr lang="de-DE" sz="1900" dirty="0" smtClean="0"/>
              <a:t> </a:t>
            </a:r>
            <a:r>
              <a:rPr lang="de-DE" sz="1900" dirty="0" err="1" smtClean="0"/>
              <a:t>tables</a:t>
            </a:r>
            <a:r>
              <a:rPr lang="de-DE" sz="1900" dirty="0" smtClean="0"/>
              <a:t> – same </a:t>
            </a:r>
            <a:r>
              <a:rPr lang="de-DE" sz="1900" dirty="0" err="1" smtClean="0"/>
              <a:t>idea</a:t>
            </a:r>
            <a:r>
              <a:rPr lang="de-DE" sz="19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</a:t>
            </a:r>
            <a:r>
              <a:rPr lang="de-DE" sz="2200" dirty="0" smtClean="0"/>
              <a:t>Find </a:t>
            </a:r>
            <a:r>
              <a:rPr lang="de-DE" sz="2200" dirty="0" err="1" smtClean="0"/>
              <a:t>examples</a:t>
            </a:r>
            <a:r>
              <a:rPr lang="de-DE" sz="2200" dirty="0" smtClean="0"/>
              <a:t>/</a:t>
            </a:r>
            <a:r>
              <a:rPr lang="de-DE" sz="2200" dirty="0" err="1" smtClean="0"/>
              <a:t>representatives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groups</a:t>
            </a:r>
            <a:r>
              <a:rPr lang="de-DE" sz="2200" dirty="0" smtClean="0"/>
              <a:t>/</a:t>
            </a:r>
            <a:r>
              <a:rPr lang="de-DE" sz="2200" dirty="0" err="1" smtClean="0"/>
              <a:t>classes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items</a:t>
            </a:r>
            <a:r>
              <a:rPr lang="de-DE" sz="2200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/>
              <a:t>   </a:t>
            </a:r>
            <a:r>
              <a:rPr lang="de-DE" sz="2200" dirty="0" err="1" smtClean="0"/>
              <a:t>Develop</a:t>
            </a:r>
            <a:r>
              <a:rPr lang="de-DE" sz="2200" dirty="0" smtClean="0"/>
              <a:t>/Analyse </a:t>
            </a:r>
            <a:r>
              <a:rPr lang="de-DE" sz="2200" dirty="0" err="1" smtClean="0"/>
              <a:t>methods</a:t>
            </a:r>
            <a:r>
              <a:rPr lang="de-DE" sz="2200" dirty="0" smtClean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evaluating</a:t>
            </a:r>
            <a:r>
              <a:rPr lang="de-DE" sz="2200" dirty="0"/>
              <a:t> </a:t>
            </a:r>
            <a:r>
              <a:rPr lang="de-DE" sz="2200" dirty="0" err="1"/>
              <a:t>Suggestions</a:t>
            </a:r>
            <a:endParaRPr lang="de-DE" sz="2200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51296" r="-743"/>
          <a:stretch/>
        </p:blipFill>
        <p:spPr>
          <a:xfrm>
            <a:off x="6033193" y="2600960"/>
            <a:ext cx="5366838" cy="1069053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endCxn id="7" idx="1"/>
          </p:cNvCxnSpPr>
          <p:nvPr/>
        </p:nvCxnSpPr>
        <p:spPr>
          <a:xfrm flipV="1">
            <a:off x="4399280" y="3135487"/>
            <a:ext cx="1633913" cy="29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Rating(p) 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Wikidata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Bachelor </a:t>
            </a:r>
            <a:r>
              <a:rPr lang="de-DE" sz="2400" dirty="0" err="1" smtClean="0"/>
              <a:t>project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</a:t>
            </a:r>
            <a:r>
              <a:rPr lang="de-DE" sz="2400" dirty="0" err="1" smtClean="0"/>
              <a:t>services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Labs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and to synchronize data among all Wikipedias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</a:t>
            </a:r>
            <a:r>
              <a:rPr lang="de-DE" dirty="0" smtClean="0"/>
              <a:t>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9" y="122191"/>
            <a:ext cx="11666246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set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641982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10420153" y="4400785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cxnSp>
        <p:nvCxnSpPr>
          <p:cNvPr id="3" name="Gekrümmte Verbindung 2"/>
          <p:cNvCxnSpPr>
            <a:stCxn id="48" idx="3"/>
            <a:endCxn id="22" idx="3"/>
          </p:cNvCxnSpPr>
          <p:nvPr/>
        </p:nvCxnSpPr>
        <p:spPr>
          <a:xfrm flipH="1" flipV="1">
            <a:off x="10761955" y="1132829"/>
            <a:ext cx="16884" cy="4449254"/>
          </a:xfrm>
          <a:prstGeom prst="curvedConnector3">
            <a:avLst>
              <a:gd name="adj1" fmla="val -35334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1368</Words>
  <Application>Microsoft Office PowerPoint</Application>
  <PresentationFormat>Breitbild</PresentationFormat>
  <Paragraphs>308</Paragraphs>
  <Slides>23</Slides>
  <Notes>14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Our MediaWiki Extension</vt:lpstr>
      <vt:lpstr>Wikimedia services</vt:lpstr>
      <vt:lpstr>PowerPoint-Präsentation</vt:lpstr>
      <vt:lpstr>Wikitech / Wikimedia Labs</vt:lpstr>
      <vt:lpstr>Intelligent Forms</vt:lpstr>
      <vt:lpstr>Workflow</vt:lpstr>
      <vt:lpstr>Workflow</vt:lpstr>
      <vt:lpstr>Workflow</vt:lpstr>
      <vt:lpstr>Workflow</vt:lpstr>
      <vt:lpstr>Work in Progress / Future Plans</vt:lpstr>
      <vt:lpstr>For next Time</vt:lpstr>
      <vt:lpstr>Finding “Misfits“</vt:lpstr>
      <vt:lpstr>Adjust Property Ranking</vt:lpstr>
      <vt:lpstr>Classifiers</vt:lpstr>
      <vt:lpstr>Algorithm for finding Classifiers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Brueckner, Sebastian</cp:lastModifiedBy>
  <cp:revision>137</cp:revision>
  <dcterms:created xsi:type="dcterms:W3CDTF">2014-01-22T15:15:36Z</dcterms:created>
  <dcterms:modified xsi:type="dcterms:W3CDTF">2014-02-04T10:31:10Z</dcterms:modified>
</cp:coreProperties>
</file>